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9"/>
  </p:sldMasterIdLst>
  <p:notesMasterIdLst>
    <p:notesMasterId r:id="rId33"/>
  </p:notesMasterIdLst>
  <p:sldIdLst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8" r:id="rId30"/>
    <p:sldId id="280" r:id="rId31"/>
    <p:sldId id="27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customXml" Target="../customXml/item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AAE4C-5688-44D8-BA57-1BC48B25DFB8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128CF-CEDA-4322-AA56-A547DA0BE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56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128CF-CEDA-4322-AA56-A547DA0BE8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4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128CF-CEDA-4322-AA56-A547DA0BE8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65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128CF-CEDA-4322-AA56-A547DA0BE8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26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128CF-CEDA-4322-AA56-A547DA0BE8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85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128CF-CEDA-4322-AA56-A547DA0BE8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70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128CF-CEDA-4322-AA56-A547DA0BE8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128CF-CEDA-4322-AA56-A547DA0BE8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41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C758-6075-4C00-8BD0-B294B5EC651A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FBAB-BD32-49BA-BFC1-B379D440A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56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C758-6075-4C00-8BD0-B294B5EC651A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FBAB-BD32-49BA-BFC1-B379D440A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93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C758-6075-4C00-8BD0-B294B5EC651A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FBAB-BD32-49BA-BFC1-B379D440A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6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C758-6075-4C00-8BD0-B294B5EC651A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FBAB-BD32-49BA-BFC1-B379D440A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3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C758-6075-4C00-8BD0-B294B5EC651A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FBAB-BD32-49BA-BFC1-B379D440A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4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C758-6075-4C00-8BD0-B294B5EC651A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FBAB-BD32-49BA-BFC1-B379D440A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4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C758-6075-4C00-8BD0-B294B5EC651A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FBAB-BD32-49BA-BFC1-B379D440A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3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C758-6075-4C00-8BD0-B294B5EC651A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FBAB-BD32-49BA-BFC1-B379D440A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7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C758-6075-4C00-8BD0-B294B5EC651A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FBAB-BD32-49BA-BFC1-B379D440A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27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C758-6075-4C00-8BD0-B294B5EC651A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FBAB-BD32-49BA-BFC1-B379D440A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83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C758-6075-4C00-8BD0-B294B5EC651A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FBAB-BD32-49BA-BFC1-B379D440A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2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7C758-6075-4C00-8BD0-B294B5EC651A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7FBAB-BD32-49BA-BFC1-B379D440A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2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8" t="11687" r="16214" b="1492"/>
          <a:stretch/>
        </p:blipFill>
        <p:spPr>
          <a:xfrm>
            <a:off x="838200" y="365125"/>
            <a:ext cx="10515600" cy="6492875"/>
          </a:xfrm>
        </p:spPr>
      </p:pic>
    </p:spTree>
    <p:extLst>
      <p:ext uri="{BB962C8B-B14F-4D97-AF65-F5344CB8AC3E}">
        <p14:creationId xmlns:p14="http://schemas.microsoft.com/office/powerpoint/2010/main" val="106288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872" t="11410" r="16214" b="939"/>
          <a:stretch/>
        </p:blipFill>
        <p:spPr>
          <a:xfrm>
            <a:off x="838200" y="365125"/>
            <a:ext cx="10515600" cy="577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48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717" t="11963" r="16370" b="69235"/>
          <a:stretch/>
        </p:blipFill>
        <p:spPr>
          <a:xfrm>
            <a:off x="838200" y="365126"/>
            <a:ext cx="10515600" cy="433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26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872" t="11686" r="16214" b="1215"/>
          <a:stretch/>
        </p:blipFill>
        <p:spPr>
          <a:xfrm>
            <a:off x="838200" y="365125"/>
            <a:ext cx="10515600" cy="575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1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872" t="11686" r="16370" b="60940"/>
          <a:stretch/>
        </p:blipFill>
        <p:spPr>
          <a:xfrm>
            <a:off x="838200" y="365125"/>
            <a:ext cx="10515600" cy="455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49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028" t="11133" r="16369" b="1492"/>
          <a:stretch/>
        </p:blipFill>
        <p:spPr>
          <a:xfrm>
            <a:off x="838201" y="365125"/>
            <a:ext cx="10515600" cy="574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74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872" t="11686" r="16214" b="1768"/>
          <a:stretch/>
        </p:blipFill>
        <p:spPr>
          <a:xfrm>
            <a:off x="838200" y="365125"/>
            <a:ext cx="10515600" cy="573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9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872" t="11193" r="16058" b="1433"/>
          <a:stretch/>
        </p:blipFill>
        <p:spPr>
          <a:xfrm>
            <a:off x="838200" y="365126"/>
            <a:ext cx="10515600" cy="56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0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028" t="11133" r="16058" b="1769"/>
          <a:stretch/>
        </p:blipFill>
        <p:spPr>
          <a:xfrm>
            <a:off x="838200" y="365125"/>
            <a:ext cx="10515600" cy="57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2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028" t="12516" r="16058" b="1215"/>
          <a:stretch/>
        </p:blipFill>
        <p:spPr>
          <a:xfrm>
            <a:off x="838200" y="365126"/>
            <a:ext cx="10515600" cy="575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6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872" t="11410" r="16214" b="1492"/>
          <a:stretch/>
        </p:blipFill>
        <p:spPr>
          <a:xfrm>
            <a:off x="838200" y="365125"/>
            <a:ext cx="10515600" cy="574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2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872" t="10869" r="15903" b="1660"/>
          <a:stretch/>
        </p:blipFill>
        <p:spPr>
          <a:xfrm>
            <a:off x="838200" y="365125"/>
            <a:ext cx="10515600" cy="57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8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028" t="11686" r="16369" b="2045"/>
          <a:stretch/>
        </p:blipFill>
        <p:spPr>
          <a:xfrm>
            <a:off x="838201" y="365125"/>
            <a:ext cx="10515600" cy="572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2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717" t="15004" r="15903" b="6746"/>
          <a:stretch/>
        </p:blipFill>
        <p:spPr>
          <a:xfrm>
            <a:off x="838200" y="365125"/>
            <a:ext cx="10515600" cy="590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4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83" t="11192" r="16058" b="10834"/>
          <a:stretch/>
        </p:blipFill>
        <p:spPr>
          <a:xfrm>
            <a:off x="838200" y="365125"/>
            <a:ext cx="10515600" cy="560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4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873" t="12239" r="16213" b="662"/>
          <a:stretch/>
        </p:blipFill>
        <p:spPr>
          <a:xfrm>
            <a:off x="838201" y="365125"/>
            <a:ext cx="10515600" cy="565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717" t="11133" r="16214" b="386"/>
          <a:stretch/>
        </p:blipFill>
        <p:spPr>
          <a:xfrm>
            <a:off x="838200" y="365125"/>
            <a:ext cx="10515600" cy="579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028" t="11409" r="16058" b="1492"/>
          <a:stretch/>
        </p:blipFill>
        <p:spPr>
          <a:xfrm>
            <a:off x="838200" y="365126"/>
            <a:ext cx="10515600" cy="574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1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028" t="11133" r="16214" b="1492"/>
          <a:stretch/>
        </p:blipFill>
        <p:spPr>
          <a:xfrm>
            <a:off x="838200" y="365125"/>
            <a:ext cx="10515600" cy="574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9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717" t="11412" r="16214" b="939"/>
          <a:stretch/>
        </p:blipFill>
        <p:spPr>
          <a:xfrm>
            <a:off x="838200" y="365125"/>
            <a:ext cx="10515600" cy="577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717" t="11686" r="15903" b="61493"/>
          <a:stretch/>
        </p:blipFill>
        <p:spPr>
          <a:xfrm>
            <a:off x="838200" y="365125"/>
            <a:ext cx="10515600" cy="571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3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56" t="20258" r="18702"/>
          <a:stretch/>
        </p:blipFill>
        <p:spPr>
          <a:xfrm>
            <a:off x="838200" y="276726"/>
            <a:ext cx="10515600" cy="5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87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028" t="11686" r="16058"/>
          <a:stretch/>
        </p:blipFill>
        <p:spPr>
          <a:xfrm>
            <a:off x="838200" y="365125"/>
            <a:ext cx="10515600" cy="581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45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57CFB4E5-A0A0-49E3-8207-26A9713F9C09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3346A140-B773-4D03-9004-7F138328E1CF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27564DCC-DD5F-40C0-8D2A-139BCD9CFCA4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60D09CB1-7E93-45A7-9949-26EBB3CD7366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BAD48EFA-3B3A-4DD0-B75A-1D41C8EEB8C9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C94F3C7B-6CE1-4FA5-B4EB-78F1ECF80124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F17D73B1-77B0-4C82-A94A-E36E23403629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AA8B2C92-963C-4940-8C1A-B21E665A1B64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7</Words>
  <Application>Microsoft Office PowerPoint</Application>
  <PresentationFormat>Widescreen</PresentationFormat>
  <Paragraphs>7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Rosales</dc:creator>
  <cp:lastModifiedBy>Jessica Rosales</cp:lastModifiedBy>
  <cp:revision>17</cp:revision>
  <dcterms:created xsi:type="dcterms:W3CDTF">2013-12-11T23:51:52Z</dcterms:created>
  <dcterms:modified xsi:type="dcterms:W3CDTF">2013-12-12T23:46:17Z</dcterms:modified>
</cp:coreProperties>
</file>